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3" r:id="rId3"/>
  </p:sldMasterIdLst>
  <p:notesMasterIdLst>
    <p:notesMasterId r:id="rId9"/>
  </p:notesMasterIdLst>
  <p:sldIdLst>
    <p:sldId id="2147480786" r:id="rId4"/>
    <p:sldId id="2147480782" r:id="rId5"/>
    <p:sldId id="2147480783" r:id="rId6"/>
    <p:sldId id="2147480784" r:id="rId7"/>
    <p:sldId id="214748078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7" y="8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602AA-C8CF-4898-B353-90358C407AB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5A022-8455-4BD6-A0FE-79984E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0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28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8415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11/10/2023 2:30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63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8415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11/10/2023 2:30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45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8415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11/10/2023 2:30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72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8415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11/10/2023 2:30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1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jpe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9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9888-A7CA-6380-3168-A3CE53E2C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52471-2AB3-0AFF-3056-B166F7A0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8445D-6FB1-EF4E-6721-A329F569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02208-2F8C-D7C4-9D67-331173B4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11B76-6D1C-96C1-E5DF-180A2941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6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F132-1206-B1F6-1E28-3606BD13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C0072-2BE4-4E0F-8184-2FD807E8B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4673-B7BD-65DD-C45D-9AF55266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F5577-EDB7-4EB7-CA2A-A3CE356B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8C040-42A6-24D0-31E7-2ECD2979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5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B158B-8D43-6892-4E84-0F8E23BED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E25E-E94D-E244-E0EF-583C2C626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2B8F6-A16C-2FCB-0DF4-8984F5CB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FE29B-C49E-D17D-CE4C-D4A23026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E4D16-08E8-B5B8-DA30-DBDEC10B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1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2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7" y="4350114"/>
            <a:ext cx="9602819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2996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4" y="473796"/>
            <a:ext cx="1335673" cy="1902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2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7" y="4350114"/>
            <a:ext cx="9602819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69458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4" y="473796"/>
            <a:ext cx="1335673" cy="1902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2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7" y="4350114"/>
            <a:ext cx="9602819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7313986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5595107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67" y="206106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601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183" y="321590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92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111902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4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6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322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2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4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8" t="8847" r="8127" b="8616"/>
          <a:stretch/>
        </p:blipFill>
        <p:spPr>
          <a:xfrm>
            <a:off x="6111902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568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8788-1979-B8C4-DD80-3788D775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5636-CA96-6516-F0AF-C9FC063E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DB22-A7CD-10FB-CF26-D515816C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6A5BB-198F-B404-79AA-D8E1E2AC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38CBF-CDD9-7187-89F0-D4FB2B4A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18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2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4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6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1372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822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9392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6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17512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1168944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4" y="1168944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55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109" indent="0">
              <a:buNone/>
              <a:defRPr sz="1765"/>
            </a:lvl2pPr>
            <a:lvl3pPr marL="448216" indent="0">
              <a:buNone/>
              <a:defRPr sz="1765"/>
            </a:lvl3pPr>
            <a:lvl4pPr marL="672324" indent="0">
              <a:buNone/>
              <a:defRPr sz="1765"/>
            </a:lvl4pPr>
            <a:lvl5pPr marL="896431" indent="0">
              <a:buNone/>
              <a:defRPr sz="1765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55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109" indent="0">
              <a:buNone/>
              <a:defRPr sz="1765"/>
            </a:lvl2pPr>
            <a:lvl3pPr marL="448216" indent="0">
              <a:buNone/>
              <a:defRPr sz="1765"/>
            </a:lvl3pPr>
            <a:lvl4pPr marL="672324" indent="0">
              <a:buNone/>
              <a:defRPr sz="1765"/>
            </a:lvl4pPr>
            <a:lvl5pPr marL="896431" indent="0">
              <a:buNone/>
              <a:defRPr sz="1765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1064278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2"/>
            <a:ext cx="11306469" cy="2992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015704"/>
            <a:ext cx="11306469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6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5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6388268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587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62" marR="0" indent="-336162" algn="l" defTabSz="914413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109" indent="0">
              <a:buNone/>
              <a:defRPr/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62" marR="0" lvl="0" indent="-336162" algn="l" defTabSz="914413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62" marR="0" lvl="0" indent="-336162" algn="l" defTabSz="914413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744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588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109" indent="0">
              <a:buNone/>
              <a:defRPr/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35" marR="0" indent="-280135" algn="l" defTabSz="914413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50" y="3151388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35" marR="0" indent="-280135" algn="l" defTabSz="914413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1" y="3151388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35" marR="0" indent="-280135" algn="l" defTabSz="914413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70" y="3378440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35" indent="-280135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50" y="3378440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35" indent="-280135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40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35" indent="-280135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367226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6" y="2363623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6" y="2593750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10" y="2593750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333000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58" y="1599723"/>
            <a:ext cx="3609417" cy="3108047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3" y="1599720"/>
            <a:ext cx="3609043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003" y="1599718"/>
            <a:ext cx="3612531" cy="309939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1599721"/>
            <a:ext cx="3618381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084" y="1599720"/>
            <a:ext cx="3609417" cy="310372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3" y="1599720"/>
            <a:ext cx="3609043" cy="3099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4927923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4" y="4927923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3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8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8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4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393113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F387-DD2E-18B7-0E0B-83D68153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B00A0-A98D-E712-1F10-3FAE77988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FBCFA-F77B-7B59-563E-FC1C8686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48AE-241B-3F03-E8AF-28C661B5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94AFA-1CED-F747-5E88-2D20D356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67818"/>
            <a:ext cx="1693247" cy="4438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9" y="3167818"/>
            <a:ext cx="1693247" cy="44383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3" y="3167818"/>
            <a:ext cx="1693247" cy="44383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6" y="3167818"/>
            <a:ext cx="1693247" cy="44383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9" y="3167818"/>
            <a:ext cx="1693247" cy="44383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1" y="3167818"/>
            <a:ext cx="1693247" cy="44383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6" y="2025027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4" y="2025027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2" y="2025027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3" y="2025027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4" y="2025027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1" y="2025027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48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3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3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3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3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3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3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638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12" y="2301518"/>
            <a:ext cx="647418" cy="64751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9" y="2283406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4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6" y="2283406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3" y="2283406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4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6" y="2283406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4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9" y="2283406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4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1" y="2283406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4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1325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785265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5" y="941693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6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129580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5" y="941693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6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105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3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6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70322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3" y="1"/>
            <a:ext cx="5973053" cy="68579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842" y="1"/>
            <a:ext cx="597379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6" y="1922588"/>
            <a:ext cx="4822951" cy="2992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109" indent="0">
              <a:buNone/>
              <a:defRPr/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6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5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734902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648" y="2152782"/>
            <a:ext cx="3648727" cy="258991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2152782"/>
            <a:ext cx="364795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40" y="2152782"/>
            <a:ext cx="361838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0361" y="2239883"/>
            <a:ext cx="3623053" cy="250281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2152782"/>
            <a:ext cx="3612156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4927923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40" y="4927923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4" y="4927923"/>
            <a:ext cx="3618381" cy="2130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6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83729391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5" y="418151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109" indent="0">
              <a:buNone/>
              <a:defRPr/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2707598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35" indent="-280135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9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46613234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5" y="418151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60" y="1535105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3" y="2000740"/>
            <a:ext cx="1693247" cy="4438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9" y="2000740"/>
            <a:ext cx="1693247" cy="4438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13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marL="0" marR="0" lvl="0" indent="0" algn="l" defTabSz="914413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1" y="2452759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1" y="2452759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729533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50" y="486948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7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7140718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E838-99BC-6C6D-C5D2-A51B9E38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EC464-2289-BE65-C224-44A7A6586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DD3FB-9C4A-0D6F-A667-96911B1DB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F29C9-9D5A-0046-9515-BEADB833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FCAD9-F1D0-74D6-B954-0A847C2A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72DD6-FBC1-A38F-D66D-04C52DBA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300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7" y="1950781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3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413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216" indent="0">
              <a:buNone/>
              <a:defRPr/>
            </a:lvl3pPr>
            <a:lvl4pPr marL="672324" indent="0">
              <a:buNone/>
              <a:defRPr/>
            </a:lvl4pPr>
            <a:lvl5pPr marL="896431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3" y="5857163"/>
            <a:ext cx="3607487" cy="297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3" y="1950781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3" y="1950781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2" y="5670382"/>
            <a:ext cx="3629278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2"/>
            <a:ext cx="3629278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4" y="5670382"/>
            <a:ext cx="3629278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4" y="5857163"/>
            <a:ext cx="3607487" cy="297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88722457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6" y="3924853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3003483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1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8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987285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8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70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18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1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1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3" y="2702874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2297212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1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4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7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42">
          <p15:clr>
            <a:srgbClr val="5ACBF0"/>
          </p15:clr>
        </p15:guide>
        <p15:guide id="2" orient="horz" pos="3744">
          <p15:clr>
            <a:srgbClr val="5ACBF0"/>
          </p15:clr>
        </p15:guide>
        <p15:guide id="3" pos="9216">
          <p15:clr>
            <a:srgbClr val="5ACBF0"/>
          </p15:clr>
        </p15:guide>
        <p15:guide id="4" orient="horz" pos="32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7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42">
          <p15:clr>
            <a:srgbClr val="5ACBF0"/>
          </p15:clr>
        </p15:guide>
        <p15:guide id="2" orient="horz" pos="3744">
          <p15:clr>
            <a:srgbClr val="5ACBF0"/>
          </p15:clr>
        </p15:guide>
        <p15:guide id="3" pos="9198">
          <p15:clr>
            <a:srgbClr val="5ACBF0"/>
          </p15:clr>
        </p15:guide>
        <p15:guide id="4" orient="horz" pos="32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5182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908">
          <p15:clr>
            <a:srgbClr val="5ACBF0"/>
          </p15:clr>
        </p15:guide>
        <p15:guide id="3" orient="horz" pos="432">
          <p15:clr>
            <a:srgbClr val="5ACBF0"/>
          </p15:clr>
        </p15:guide>
        <p15:guide id="5" orient="horz" pos="13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11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91444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2424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">
          <p15:clr>
            <a:srgbClr val="5ACBF0"/>
          </p15:clr>
        </p15:guide>
        <p15:guide id="2" orient="horz" pos="1358">
          <p15:clr>
            <a:srgbClr val="5ACBF0"/>
          </p15:clr>
        </p15:guide>
        <p15:guide id="4" orient="horz" pos="19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5964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">
          <p15:clr>
            <a:srgbClr val="5ACBF0"/>
          </p15:clr>
        </p15:guide>
        <p15:guide id="2" orient="horz" pos="1914">
          <p15:clr>
            <a:srgbClr val="5ACBF0"/>
          </p15:clr>
        </p15:guide>
        <p15:guide id="3" orient="horz" pos="1356">
          <p15:clr>
            <a:srgbClr val="5ACBF0"/>
          </p15:clr>
        </p15:guide>
        <p15:guide id="4" pos="5490">
          <p15:clr>
            <a:srgbClr val="5ACBF0"/>
          </p15:clr>
        </p15:guide>
        <p15:guide id="5" pos="603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0CB7-3A50-1CA9-CA8B-5955674D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D7528-2E02-6C58-0718-FC1D65102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898C2-3B41-9EDA-93DD-1F92C7927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F4C92-6C8E-061D-9632-8EA5E09F4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E6D89-2F19-F056-8A57-314FCAE68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87ECC4-830F-DD0A-9849-2BB2110F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C2C96D-8F22-DEE8-93DD-AE160302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48C03-14E6-B242-208B-36153EF6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39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601" indent="0">
              <a:buFont typeface="Wingdings" panose="05000000000000000000" pitchFamily="2" charset="2"/>
              <a:buNone/>
              <a:defRPr sz="2000" b="0"/>
            </a:lvl2pPr>
            <a:lvl3pPr marL="450873" indent="0">
              <a:buFont typeface="Wingdings" panose="05000000000000000000" pitchFamily="2" charset="2"/>
              <a:buNone/>
              <a:tabLst/>
              <a:defRPr sz="1600" b="0"/>
            </a:lvl3pPr>
            <a:lvl4pPr marL="652495" indent="0">
              <a:buFont typeface="Wingdings" panose="05000000000000000000" pitchFamily="2" charset="2"/>
              <a:buNone/>
              <a:defRPr sz="1400" b="0"/>
            </a:lvl4pPr>
            <a:lvl5pPr marL="854118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601" indent="0">
              <a:buFont typeface="Wingdings" panose="05000000000000000000" pitchFamily="2" charset="2"/>
              <a:buNone/>
              <a:defRPr sz="2000" b="0"/>
            </a:lvl2pPr>
            <a:lvl3pPr marL="450873" indent="0">
              <a:buFont typeface="Wingdings" panose="05000000000000000000" pitchFamily="2" charset="2"/>
              <a:buNone/>
              <a:tabLst/>
              <a:defRPr sz="1600" b="0"/>
            </a:lvl3pPr>
            <a:lvl4pPr marL="652495" indent="0">
              <a:buFont typeface="Wingdings" panose="05000000000000000000" pitchFamily="2" charset="2"/>
              <a:buNone/>
              <a:defRPr sz="1400" b="0"/>
            </a:lvl4pPr>
            <a:lvl5pPr marL="854118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1218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">
          <p15:clr>
            <a:srgbClr val="5ACBF0"/>
          </p15:clr>
        </p15:guide>
        <p15:guide id="2" orient="horz" pos="1908">
          <p15:clr>
            <a:srgbClr val="5ACBF0"/>
          </p15:clr>
        </p15:guide>
        <p15:guide id="3" orient="horz" pos="1356">
          <p15:clr>
            <a:srgbClr val="5ACBF0"/>
          </p15:clr>
        </p15:guide>
        <p15:guide id="4" pos="5484">
          <p15:clr>
            <a:srgbClr val="5ACBF0"/>
          </p15:clr>
        </p15:guide>
        <p15:guide id="5" pos="603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9"/>
            <a:ext cx="5219700" cy="1612749"/>
          </a:xfrm>
        </p:spPr>
        <p:txBody>
          <a:bodyPr>
            <a:spAutoFit/>
          </a:bodyPr>
          <a:lstStyle>
            <a:lvl1pPr marL="171459" indent="-171459">
              <a:defRPr lang="en-US" sz="2400" dirty="0"/>
            </a:lvl1pPr>
            <a:lvl2pPr marL="342917" indent="-171459">
              <a:defRPr lang="en-US" dirty="0"/>
            </a:lvl2pPr>
            <a:lvl3pPr marL="514376" indent="-171459">
              <a:defRPr lang="en-US" dirty="0"/>
            </a:lvl3pPr>
            <a:lvl4pPr marL="666783" indent="-152408">
              <a:defRPr lang="en-US" dirty="0"/>
            </a:lvl4pPr>
            <a:lvl5pPr marL="793790" indent="-12065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9"/>
            <a:ext cx="5219700" cy="1612749"/>
          </a:xfrm>
        </p:spPr>
        <p:txBody>
          <a:bodyPr>
            <a:spAutoFit/>
          </a:bodyPr>
          <a:lstStyle>
            <a:lvl1pPr marL="171459" indent="-171459">
              <a:defRPr lang="en-US" sz="2400" dirty="0"/>
            </a:lvl1pPr>
            <a:lvl2pPr marL="342917" indent="-171459">
              <a:defRPr lang="en-US" dirty="0"/>
            </a:lvl2pPr>
            <a:lvl3pPr marL="514376" indent="-171459">
              <a:defRPr lang="en-US" dirty="0"/>
            </a:lvl3pPr>
            <a:lvl4pPr marL="685834" indent="-136532">
              <a:defRPr lang="en-US" dirty="0"/>
            </a:lvl4pPr>
            <a:lvl5pPr marL="793790" indent="-12065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2504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">
          <p15:clr>
            <a:srgbClr val="5ACBF0"/>
          </p15:clr>
        </p15:guide>
        <p15:guide id="2" orient="horz" pos="1967">
          <p15:clr>
            <a:srgbClr val="5ACBF0"/>
          </p15:clr>
        </p15:guide>
        <p15:guide id="4" pos="5484">
          <p15:clr>
            <a:srgbClr val="5ACBF0"/>
          </p15:clr>
        </p15:guide>
        <p15:guide id="5" pos="6036">
          <p15:clr>
            <a:srgbClr val="5ACBF0"/>
          </p15:clr>
        </p15:guide>
        <p15:guide id="7" orient="horz" pos="135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7768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">
          <p15:clr>
            <a:srgbClr val="5ACBF0"/>
          </p15:clr>
        </p15:guide>
        <p15:guide id="2" orient="horz" pos="1967">
          <p15:clr>
            <a:srgbClr val="5ACBF0"/>
          </p15:clr>
        </p15:guide>
        <p15:guide id="4" pos="5484">
          <p15:clr>
            <a:srgbClr val="5ACBF0"/>
          </p15:clr>
        </p15:guide>
        <p15:guide id="5" pos="6036">
          <p15:clr>
            <a:srgbClr val="5ACBF0"/>
          </p15:clr>
        </p15:guide>
        <p15:guide id="7" orient="horz" pos="135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222" indent="-176222">
              <a:defRPr lang="en-US" sz="2000" dirty="0"/>
            </a:lvl1pPr>
            <a:lvl2pPr marL="322279" indent="-150821">
              <a:defRPr lang="en-US" sz="1800" dirty="0"/>
            </a:lvl2pPr>
            <a:lvl3pPr marL="466749" indent="-138120">
              <a:defRPr lang="en-US" dirty="0"/>
            </a:lvl3pPr>
            <a:lvl4pPr marL="595343" indent="-128594">
              <a:defRPr lang="en-US" dirty="0"/>
            </a:lvl4pPr>
            <a:lvl5pPr marL="731875" indent="-12224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222" indent="-176222">
              <a:defRPr lang="en-US" sz="2000" dirty="0"/>
            </a:lvl1pPr>
            <a:lvl2pPr marL="398483" indent="-169872">
              <a:defRPr lang="en-US" sz="1800" dirty="0"/>
            </a:lvl2pPr>
            <a:lvl3pPr marL="555653" indent="-157171">
              <a:defRPr lang="en-US" dirty="0"/>
            </a:lvl3pPr>
            <a:lvl4pPr marL="685834" indent="-136532">
              <a:defRPr lang="en-US" dirty="0"/>
            </a:lvl4pPr>
            <a:lvl5pPr marL="800140" indent="-11113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222" indent="-176222">
              <a:defRPr lang="en-US" sz="2000" dirty="0"/>
            </a:lvl1pPr>
            <a:lvl2pPr marL="398483" indent="-169872">
              <a:defRPr lang="en-US" sz="1800" dirty="0"/>
            </a:lvl2pPr>
            <a:lvl3pPr marL="555653" indent="-157171">
              <a:defRPr lang="en-US" dirty="0"/>
            </a:lvl3pPr>
            <a:lvl4pPr marL="685834" indent="-136532">
              <a:defRPr lang="en-US" dirty="0"/>
            </a:lvl4pPr>
            <a:lvl5pPr marL="800140" indent="-11113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0740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259">
          <p15:clr>
            <a:srgbClr val="5ACBF0"/>
          </p15:clr>
        </p15:guide>
        <p15:guide id="4" orient="horz" pos="1359">
          <p15:clr>
            <a:srgbClr val="5ACBF0"/>
          </p15:clr>
        </p15:guide>
        <p15:guide id="5" orient="horz" pos="432">
          <p15:clr>
            <a:srgbClr val="5ACBF0"/>
          </p15:clr>
        </p15:guide>
        <p15:guide id="6" pos="3645">
          <p15:clr>
            <a:srgbClr val="5ACBF0"/>
          </p15:clr>
        </p15:guide>
        <p15:guide id="7" pos="4217">
          <p15:clr>
            <a:srgbClr val="5ACBF0"/>
          </p15:clr>
        </p15:guide>
        <p15:guide id="8" pos="7307">
          <p15:clr>
            <a:srgbClr val="5ACBF0"/>
          </p15:clr>
        </p15:guide>
        <p15:guide id="9" pos="7877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283116"/>
            <a:ext cx="2532063" cy="1698927"/>
          </a:xfrm>
        </p:spPr>
        <p:txBody>
          <a:bodyPr wrap="square">
            <a:spAutoFit/>
          </a:bodyPr>
          <a:lstStyle>
            <a:lvl1pPr marL="141295" indent="-141295">
              <a:defRPr lang="en-US" sz="1800" dirty="0"/>
            </a:lvl1pPr>
            <a:lvl2pPr marL="285764" indent="-125420">
              <a:defRPr lang="en-US" sz="1600" dirty="0"/>
            </a:lvl2pPr>
            <a:lvl3pPr marL="438172" indent="-133357">
              <a:defRPr lang="en-US" dirty="0"/>
            </a:lvl3pPr>
            <a:lvl4pPr marL="566766" indent="-114306">
              <a:defRPr lang="en-US" dirty="0"/>
            </a:lvl4pPr>
            <a:lvl5pPr marL="685834" indent="-10954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6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6"/>
            <a:ext cx="2532063" cy="1698927"/>
          </a:xfrm>
        </p:spPr>
        <p:txBody>
          <a:bodyPr wrap="square">
            <a:spAutoFit/>
          </a:bodyPr>
          <a:lstStyle>
            <a:lvl1pPr marL="141295" indent="-141295">
              <a:defRPr lang="en-US" sz="1800" dirty="0"/>
            </a:lvl1pPr>
            <a:lvl2pPr marL="285764" indent="-125420">
              <a:defRPr lang="en-US" sz="1600" dirty="0"/>
            </a:lvl2pPr>
            <a:lvl3pPr marL="438172" indent="-133357">
              <a:defRPr lang="en-US" dirty="0"/>
            </a:lvl3pPr>
            <a:lvl4pPr marL="566766" indent="-114306">
              <a:defRPr lang="en-US" dirty="0"/>
            </a:lvl4pPr>
            <a:lvl5pPr marL="685834" indent="-10954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95" indent="-141295">
              <a:defRPr lang="en-US" sz="1800" dirty="0"/>
            </a:lvl1pPr>
            <a:lvl2pPr marL="285764" indent="-125420">
              <a:defRPr lang="en-US" sz="1600" dirty="0"/>
            </a:lvl2pPr>
            <a:lvl3pPr marL="438172" indent="-133357">
              <a:defRPr lang="en-US" dirty="0"/>
            </a:lvl3pPr>
            <a:lvl4pPr marL="566766" indent="-114306">
              <a:defRPr lang="en-US" dirty="0"/>
            </a:lvl4pPr>
            <a:lvl5pPr marL="685834" indent="-10954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4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6"/>
            <a:ext cx="2532063" cy="1698927"/>
          </a:xfrm>
        </p:spPr>
        <p:txBody>
          <a:bodyPr wrap="square">
            <a:spAutoFit/>
          </a:bodyPr>
          <a:lstStyle>
            <a:lvl1pPr marL="141295" indent="-141295">
              <a:defRPr lang="en-US" sz="1800" dirty="0"/>
            </a:lvl1pPr>
            <a:lvl2pPr marL="285764" indent="-125420">
              <a:defRPr lang="en-US" sz="1600" dirty="0"/>
            </a:lvl2pPr>
            <a:lvl3pPr marL="438172" indent="-133357">
              <a:defRPr lang="en-US" dirty="0"/>
            </a:lvl3pPr>
            <a:lvl4pPr marL="566766" indent="-114306">
              <a:defRPr lang="en-US" dirty="0"/>
            </a:lvl4pPr>
            <a:lvl5pPr marL="685834" indent="-10954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937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359">
          <p15:clr>
            <a:srgbClr val="5ACBF0"/>
          </p15:clr>
        </p15:guide>
        <p15:guide id="5" orient="horz" pos="432">
          <p15:clr>
            <a:srgbClr val="5ACBF0"/>
          </p15:clr>
        </p15:guide>
        <p15:guide id="6" pos="2945">
          <p15:clr>
            <a:srgbClr val="5ACBF0"/>
          </p15:clr>
        </p15:guide>
        <p15:guide id="7" pos="3225">
          <p15:clr>
            <a:srgbClr val="5ACBF0"/>
          </p15:clr>
        </p15:guide>
        <p15:guide id="8" pos="5619">
          <p15:clr>
            <a:srgbClr val="5ACBF0"/>
          </p15:clr>
        </p15:guide>
        <p15:guide id="9" pos="5901">
          <p15:clr>
            <a:srgbClr val="5ACBF0"/>
          </p15:clr>
        </p15:guide>
        <p15:guide id="10" pos="8295">
          <p15:clr>
            <a:srgbClr val="5ACBF0"/>
          </p15:clr>
        </p15:guide>
        <p15:guide id="11" pos="8574">
          <p15:clr>
            <a:srgbClr val="5ACBF0"/>
          </p15:clr>
        </p15:guide>
        <p15:guide id="12" orient="horz" pos="215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2227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359">
          <p15:clr>
            <a:srgbClr val="5ACBF0"/>
          </p15:clr>
        </p15:guide>
        <p15:guide id="5" orient="horz" pos="432">
          <p15:clr>
            <a:srgbClr val="5ACBF0"/>
          </p15:clr>
        </p15:guide>
        <p15:guide id="6" pos="2415">
          <p15:clr>
            <a:srgbClr val="5ACBF0"/>
          </p15:clr>
        </p15:guide>
        <p15:guide id="7" pos="2693">
          <p15:clr>
            <a:srgbClr val="5ACBF0"/>
          </p15:clr>
        </p15:guide>
        <p15:guide id="8" pos="4553">
          <p15:clr>
            <a:srgbClr val="5ACBF0"/>
          </p15:clr>
        </p15:guide>
        <p15:guide id="9" pos="4832">
          <p15:clr>
            <a:srgbClr val="5ACBF0"/>
          </p15:clr>
        </p15:guide>
        <p15:guide id="10" pos="6692">
          <p15:clr>
            <a:srgbClr val="5ACBF0"/>
          </p15:clr>
        </p15:guide>
        <p15:guide id="11" pos="8835">
          <p15:clr>
            <a:srgbClr val="5ACBF0"/>
          </p15:clr>
        </p15:guide>
        <p15:guide id="12" orient="horz" pos="2154">
          <p15:clr>
            <a:srgbClr val="5ACBF0"/>
          </p15:clr>
        </p15:guide>
        <p15:guide id="13" pos="6969">
          <p15:clr>
            <a:srgbClr val="5ACBF0"/>
          </p15:clr>
        </p15:guide>
        <p15:guide id="14" pos="910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2019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1169">
          <p15:clr>
            <a:srgbClr val="A4A3A4"/>
          </p15:clr>
        </p15:guide>
        <p15:guide id="7" pos="1443">
          <p15:clr>
            <a:srgbClr val="A4A3A4"/>
          </p15:clr>
        </p15:guide>
        <p15:guide id="8" pos="2060">
          <p15:clr>
            <a:srgbClr val="A4A3A4"/>
          </p15:clr>
        </p15:guide>
        <p15:guide id="9" pos="2334">
          <p15:clr>
            <a:srgbClr val="A4A3A4"/>
          </p15:clr>
        </p15:guide>
        <p15:guide id="10" pos="2951">
          <p15:clr>
            <a:srgbClr val="A4A3A4"/>
          </p15:clr>
        </p15:guide>
        <p15:guide id="11" pos="3225">
          <p15:clr>
            <a:srgbClr val="A4A3A4"/>
          </p15:clr>
        </p15:guide>
        <p15:guide id="12" pos="3842">
          <p15:clr>
            <a:srgbClr val="A4A3A4"/>
          </p15:clr>
        </p15:guide>
        <p15:guide id="13" pos="4116">
          <p15:clr>
            <a:srgbClr val="A4A3A4"/>
          </p15:clr>
        </p15:guide>
        <p15:guide id="14" pos="4733">
          <p15:clr>
            <a:srgbClr val="A4A3A4"/>
          </p15:clr>
        </p15:guide>
        <p15:guide id="15" pos="5007">
          <p15:clr>
            <a:srgbClr val="A4A3A4"/>
          </p15:clr>
        </p15:guide>
        <p15:guide id="16" pos="5624">
          <p15:clr>
            <a:srgbClr val="A4A3A4"/>
          </p15:clr>
        </p15:guide>
        <p15:guide id="17" pos="5898">
          <p15:clr>
            <a:srgbClr val="A4A3A4"/>
          </p15:clr>
        </p15:guide>
        <p15:guide id="18" pos="6515">
          <p15:clr>
            <a:srgbClr val="A4A3A4"/>
          </p15:clr>
        </p15:guide>
        <p15:guide id="19" pos="6789">
          <p15:clr>
            <a:srgbClr val="A4A3A4"/>
          </p15:clr>
        </p15:guide>
        <p15:guide id="20" pos="7406">
          <p15:clr>
            <a:srgbClr val="A4A3A4"/>
          </p15:clr>
        </p15:guide>
        <p15:guide id="21" pos="7680">
          <p15:clr>
            <a:srgbClr val="A4A3A4"/>
          </p15:clr>
        </p15:guide>
        <p15:guide id="22" pos="8294">
          <p15:clr>
            <a:srgbClr val="A4A3A4"/>
          </p15:clr>
        </p15:guide>
        <p15:guide id="23" pos="8571">
          <p15:clr>
            <a:srgbClr val="A4A3A4"/>
          </p15:clr>
        </p15:guide>
        <p15:guide id="24" pos="9185">
          <p15:clr>
            <a:srgbClr val="A4A3A4"/>
          </p15:clr>
        </p15:guide>
        <p15:guide id="25" pos="9462">
          <p15:clr>
            <a:srgbClr val="A4A3A4"/>
          </p15:clr>
        </p15:guide>
        <p15:guide id="26" pos="10076">
          <p15:clr>
            <a:srgbClr val="A4A3A4"/>
          </p15:clr>
        </p15:guide>
        <p15:guide id="27" pos="10350">
          <p15:clr>
            <a:srgbClr val="A4A3A4"/>
          </p15:clr>
        </p15:guide>
        <p15:guide id="28" orient="horz" pos="1358">
          <p15:clr>
            <a:srgbClr val="5ACBF0"/>
          </p15:clr>
        </p15:guide>
        <p15:guide id="29" orient="horz" pos="1907">
          <p15:clr>
            <a:srgbClr val="5ACBF0"/>
          </p15:clr>
        </p15:guide>
        <p15:guide id="30" orient="horz" pos="432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065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1169">
          <p15:clr>
            <a:srgbClr val="A4A3A4"/>
          </p15:clr>
        </p15:guide>
        <p15:guide id="7" pos="1443">
          <p15:clr>
            <a:srgbClr val="A4A3A4"/>
          </p15:clr>
        </p15:guide>
        <p15:guide id="8" pos="2060">
          <p15:clr>
            <a:srgbClr val="A4A3A4"/>
          </p15:clr>
        </p15:guide>
        <p15:guide id="9" pos="2334">
          <p15:clr>
            <a:srgbClr val="A4A3A4"/>
          </p15:clr>
        </p15:guide>
        <p15:guide id="10" pos="2951">
          <p15:clr>
            <a:srgbClr val="A4A3A4"/>
          </p15:clr>
        </p15:guide>
        <p15:guide id="11" pos="3225">
          <p15:clr>
            <a:srgbClr val="A4A3A4"/>
          </p15:clr>
        </p15:guide>
        <p15:guide id="12" pos="3842">
          <p15:clr>
            <a:srgbClr val="A4A3A4"/>
          </p15:clr>
        </p15:guide>
        <p15:guide id="13" pos="4116">
          <p15:clr>
            <a:srgbClr val="A4A3A4"/>
          </p15:clr>
        </p15:guide>
        <p15:guide id="14" pos="4733">
          <p15:clr>
            <a:srgbClr val="A4A3A4"/>
          </p15:clr>
        </p15:guide>
        <p15:guide id="16" pos="5624">
          <p15:clr>
            <a:srgbClr val="A4A3A4"/>
          </p15:clr>
        </p15:guide>
        <p15:guide id="17" pos="5898">
          <p15:clr>
            <a:srgbClr val="A4A3A4"/>
          </p15:clr>
        </p15:guide>
        <p15:guide id="18" pos="6515">
          <p15:clr>
            <a:srgbClr val="A4A3A4"/>
          </p15:clr>
        </p15:guide>
        <p15:guide id="19" pos="6789">
          <p15:clr>
            <a:srgbClr val="A4A3A4"/>
          </p15:clr>
        </p15:guide>
        <p15:guide id="20" pos="7406">
          <p15:clr>
            <a:srgbClr val="A4A3A4"/>
          </p15:clr>
        </p15:guide>
        <p15:guide id="21" pos="7680">
          <p15:clr>
            <a:srgbClr val="A4A3A4"/>
          </p15:clr>
        </p15:guide>
        <p15:guide id="22" pos="8294">
          <p15:clr>
            <a:srgbClr val="A4A3A4"/>
          </p15:clr>
        </p15:guide>
        <p15:guide id="23" pos="8571">
          <p15:clr>
            <a:srgbClr val="A4A3A4"/>
          </p15:clr>
        </p15:guide>
        <p15:guide id="24" pos="9185">
          <p15:clr>
            <a:srgbClr val="A4A3A4"/>
          </p15:clr>
        </p15:guide>
        <p15:guide id="25" pos="9462">
          <p15:clr>
            <a:srgbClr val="A4A3A4"/>
          </p15:clr>
        </p15:guide>
        <p15:guide id="26" pos="10076">
          <p15:clr>
            <a:srgbClr val="A4A3A4"/>
          </p15:clr>
        </p15:guide>
        <p15:guide id="27" pos="10350">
          <p15:clr>
            <a:srgbClr val="A4A3A4"/>
          </p15:clr>
        </p15:guide>
        <p15:guide id="30" orient="horz" pos="432">
          <p15:clr>
            <a:srgbClr val="5ACBF0"/>
          </p15:clr>
        </p15:guide>
        <p15:guide id="32" orient="horz" pos="3240">
          <p15:clr>
            <a:srgbClr val="5ACBF0"/>
          </p15:clr>
        </p15:guide>
        <p15:guide id="33" pos="4464">
          <p15:clr>
            <a:srgbClr val="5ACBF0"/>
          </p15:clr>
        </p15:guide>
        <p15:guide id="34" pos="50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1143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1169">
          <p15:clr>
            <a:srgbClr val="A4A3A4"/>
          </p15:clr>
        </p15:guide>
        <p15:guide id="7" pos="1443">
          <p15:clr>
            <a:srgbClr val="A4A3A4"/>
          </p15:clr>
        </p15:guide>
        <p15:guide id="8" pos="2060">
          <p15:clr>
            <a:srgbClr val="A4A3A4"/>
          </p15:clr>
        </p15:guide>
        <p15:guide id="9" pos="2334">
          <p15:clr>
            <a:srgbClr val="A4A3A4"/>
          </p15:clr>
        </p15:guide>
        <p15:guide id="10" pos="2951">
          <p15:clr>
            <a:srgbClr val="A4A3A4"/>
          </p15:clr>
        </p15:guide>
        <p15:guide id="11" pos="3225">
          <p15:clr>
            <a:srgbClr val="A4A3A4"/>
          </p15:clr>
        </p15:guide>
        <p15:guide id="12" pos="3842">
          <p15:clr>
            <a:srgbClr val="A4A3A4"/>
          </p15:clr>
        </p15:guide>
        <p15:guide id="13" pos="4116">
          <p15:clr>
            <a:srgbClr val="A4A3A4"/>
          </p15:clr>
        </p15:guide>
        <p15:guide id="14" pos="4733">
          <p15:clr>
            <a:srgbClr val="A4A3A4"/>
          </p15:clr>
        </p15:guide>
        <p15:guide id="15" pos="5028">
          <p15:clr>
            <a:srgbClr val="A4A3A4"/>
          </p15:clr>
        </p15:guide>
        <p15:guide id="16" pos="5624">
          <p15:clr>
            <a:srgbClr val="A4A3A4"/>
          </p15:clr>
        </p15:guide>
        <p15:guide id="17" pos="5898">
          <p15:clr>
            <a:srgbClr val="A4A3A4"/>
          </p15:clr>
        </p15:guide>
        <p15:guide id="18" pos="6515">
          <p15:clr>
            <a:srgbClr val="A4A3A4"/>
          </p15:clr>
        </p15:guide>
        <p15:guide id="19" pos="6789">
          <p15:clr>
            <a:srgbClr val="A4A3A4"/>
          </p15:clr>
        </p15:guide>
        <p15:guide id="20" pos="7406">
          <p15:clr>
            <a:srgbClr val="A4A3A4"/>
          </p15:clr>
        </p15:guide>
        <p15:guide id="21" pos="7680">
          <p15:clr>
            <a:srgbClr val="A4A3A4"/>
          </p15:clr>
        </p15:guide>
        <p15:guide id="22" pos="8294">
          <p15:clr>
            <a:srgbClr val="A4A3A4"/>
          </p15:clr>
        </p15:guide>
        <p15:guide id="23" pos="8571">
          <p15:clr>
            <a:srgbClr val="A4A3A4"/>
          </p15:clr>
        </p15:guide>
        <p15:guide id="24" pos="9185">
          <p15:clr>
            <a:srgbClr val="A4A3A4"/>
          </p15:clr>
        </p15:guide>
        <p15:guide id="25" pos="9462">
          <p15:clr>
            <a:srgbClr val="A4A3A4"/>
          </p15:clr>
        </p15:guide>
        <p15:guide id="26" pos="10076">
          <p15:clr>
            <a:srgbClr val="A4A3A4"/>
          </p15:clr>
        </p15:guide>
        <p15:guide id="27" pos="10350">
          <p15:clr>
            <a:srgbClr val="A4A3A4"/>
          </p15:clr>
        </p15:guide>
        <p15:guide id="28" orient="horz" pos="1358">
          <p15:clr>
            <a:srgbClr val="5ACBF0"/>
          </p15:clr>
        </p15:guide>
        <p15:guide id="29" orient="horz" pos="1907">
          <p15:clr>
            <a:srgbClr val="5ACBF0"/>
          </p15:clr>
        </p15:guide>
        <p15:guide id="30" orient="horz" pos="432">
          <p15:clr>
            <a:srgbClr val="5ACBF0"/>
          </p15:clr>
        </p15:guide>
        <p15:guide id="31" pos="576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016205"/>
            <a:ext cx="4158362" cy="11079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11" indent="0">
              <a:buNone/>
              <a:defRPr/>
            </a:lvl2pPr>
            <a:lvl3pPr marL="457223" indent="0">
              <a:buNone/>
              <a:defRPr/>
            </a:lvl3pPr>
            <a:lvl4pPr marL="662021" indent="0">
              <a:buNone/>
              <a:defRPr/>
            </a:lvl4pPr>
            <a:lvl5pPr marL="8557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761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5040">
          <p15:clr>
            <a:srgbClr val="5ACBF0"/>
          </p15:clr>
        </p15:guide>
        <p15:guide id="7" orient="horz" pos="2952">
          <p15:clr>
            <a:srgbClr val="5ACBF0"/>
          </p15:clr>
        </p15:guide>
        <p15:guide id="8" orient="horz" pos="3339">
          <p15:clr>
            <a:srgbClr val="5ACBF0"/>
          </p15:clr>
        </p15:guide>
        <p15:guide id="10" pos="5594">
          <p15:clr>
            <a:srgbClr val="C35EA4"/>
          </p15:clr>
        </p15:guide>
        <p15:guide id="11" pos="4490">
          <p15:clr>
            <a:srgbClr val="5ACBF0"/>
          </p15:clr>
        </p15:guide>
        <p15:guide id="12" pos="5315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4C30-863E-4C65-F00A-60E86680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212284-624A-C6E6-00D3-0B45CAD4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5AB4C-EC6B-8141-7116-F07CDDDD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41D89-AD5A-297F-47C0-F60927FE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982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3416"/>
            <a:ext cx="4159950" cy="11079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2863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5040">
          <p15:clr>
            <a:srgbClr val="5ACBF0"/>
          </p15:clr>
        </p15:guide>
        <p15:guide id="5" orient="horz" pos="3240">
          <p15:clr>
            <a:srgbClr val="5ACBF0"/>
          </p15:clr>
        </p15:guide>
        <p15:guide id="6" pos="4487">
          <p15:clr>
            <a:srgbClr val="5ACBF0"/>
          </p15:clr>
        </p15:guide>
        <p15:guide id="7" pos="5592">
          <p15:clr>
            <a:srgbClr val="C35EA4"/>
          </p15:clr>
        </p15:guide>
        <p15:guide id="8" pos="5316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533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5040">
          <p15:clr>
            <a:srgbClr val="5ACBF0"/>
          </p15:clr>
        </p15:guide>
        <p15:guide id="3" orient="horz" pos="2816">
          <p15:clr>
            <a:srgbClr val="5ACBF0"/>
          </p15:clr>
        </p15:guide>
        <p15:guide id="4" pos="5597">
          <p15:clr>
            <a:srgbClr val="C35EA4"/>
          </p15:clr>
        </p15:guide>
        <p15:guide id="5" pos="4490">
          <p15:clr>
            <a:srgbClr val="5ACBF0"/>
          </p15:clr>
        </p15:guide>
        <p15:guide id="6" pos="5321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8140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45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9309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5364">
          <p15:clr>
            <a:srgbClr val="5ACBF0"/>
          </p15:clr>
        </p15:guide>
        <p15:guide id="8" orient="horz" pos="324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7999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6158">
          <p15:clr>
            <a:srgbClr val="5ACBF0"/>
          </p15:clr>
        </p15:guide>
        <p15:guide id="8" orient="horz" pos="32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11" lvl="0" indent="-22861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7217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320">
          <p15:clr>
            <a:srgbClr val="5ACBF0"/>
          </p15:clr>
        </p15:guide>
        <p15:guide id="6" orient="horz" pos="540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11" lvl="0" indent="-22861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78290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orient="horz" pos="1080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11" lvl="0" indent="-22861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11" lvl="0" indent="-22861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0934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5376">
          <p15:clr>
            <a:srgbClr val="5ACBF0"/>
          </p15:clr>
        </p15:guide>
        <p15:guide id="4" orient="horz" pos="1914">
          <p15:clr>
            <a:srgbClr val="5ACBF0"/>
          </p15:clr>
        </p15:guide>
        <p15:guide id="5" orient="horz" pos="432">
          <p15:clr>
            <a:srgbClr val="5ACBF0"/>
          </p15:clr>
        </p15:guide>
        <p15:guide id="6" pos="5624">
          <p15:clr>
            <a:srgbClr val="5ACBF0"/>
          </p15:clr>
        </p15:guide>
        <p15:guide id="7" pos="5897">
          <p15:clr>
            <a:srgbClr val="5ACBF0"/>
          </p15:clr>
        </p15:guide>
        <p15:guide id="8" orient="horz" pos="5196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3549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5376">
          <p15:clr>
            <a:srgbClr val="5ACBF0"/>
          </p15:clr>
        </p15:guide>
        <p15:guide id="4" orient="horz" pos="1914">
          <p15:clr>
            <a:srgbClr val="5ACBF0"/>
          </p15:clr>
        </p15:guide>
        <p15:guide id="5" orient="horz" pos="432">
          <p15:clr>
            <a:srgbClr val="5ACBF0"/>
          </p15:clr>
        </p15:guide>
        <p15:guide id="6" pos="3836">
          <p15:clr>
            <a:srgbClr val="5ACBF0"/>
          </p15:clr>
        </p15:guide>
        <p15:guide id="7" pos="4116">
          <p15:clr>
            <a:srgbClr val="5ACBF0"/>
          </p15:clr>
        </p15:guide>
        <p15:guide id="8" pos="7404">
          <p15:clr>
            <a:srgbClr val="5ACBF0"/>
          </p15:clr>
        </p15:guide>
        <p15:guide id="9" pos="7685">
          <p15:clr>
            <a:srgbClr val="5ACBF0"/>
          </p15:clr>
        </p15:guide>
        <p15:guide id="10" orient="horz" pos="519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8062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90">
          <p15:clr>
            <a:srgbClr val="5ACBF0"/>
          </p15:clr>
        </p15:guide>
        <p15:guide id="4" orient="horz" pos="1914">
          <p15:clr>
            <a:srgbClr val="5ACBF0"/>
          </p15:clr>
        </p15:guide>
        <p15:guide id="5" orient="horz" pos="432">
          <p15:clr>
            <a:srgbClr val="5ACBF0"/>
          </p15:clr>
        </p15:guide>
        <p15:guide id="6" pos="2945">
          <p15:clr>
            <a:srgbClr val="5ACBF0"/>
          </p15:clr>
        </p15:guide>
        <p15:guide id="7" pos="3225">
          <p15:clr>
            <a:srgbClr val="5ACBF0"/>
          </p15:clr>
        </p15:guide>
        <p15:guide id="8" pos="5619">
          <p15:clr>
            <a:srgbClr val="5ACBF0"/>
          </p15:clr>
        </p15:guide>
        <p15:guide id="9" pos="5901">
          <p15:clr>
            <a:srgbClr val="5ACBF0"/>
          </p15:clr>
        </p15:guide>
        <p15:guide id="10" pos="8295">
          <p15:clr>
            <a:srgbClr val="5ACBF0"/>
          </p15:clr>
        </p15:guide>
        <p15:guide id="11" pos="8574">
          <p15:clr>
            <a:srgbClr val="5ACBF0"/>
          </p15:clr>
        </p15:guide>
        <p15:guide id="12" orient="horz" pos="43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367F12-1F4C-1D6D-1A2D-14862BF9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2C015-9D06-FD04-E519-CDB3D85C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C113B-6D3D-2167-9DA5-E3BAA729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272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007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80">
          <p15:clr>
            <a:srgbClr val="5ACBF0"/>
          </p15:clr>
        </p15:guide>
        <p15:guide id="2" orient="horz" pos="2160">
          <p15:clr>
            <a:srgbClr val="5ACBF0"/>
          </p15:clr>
        </p15:guide>
        <p15:guide id="4" orient="horz" pos="4814">
          <p15:clr>
            <a:srgbClr val="5ACBF0"/>
          </p15:clr>
        </p15:guide>
        <p15:guide id="5" pos="5739">
          <p15:clr>
            <a:srgbClr val="5ACBF0"/>
          </p15:clr>
        </p15:guide>
        <p15:guide id="6" pos="5789">
          <p15:clr>
            <a:srgbClr val="5ACBF0"/>
          </p15:clr>
        </p15:guide>
        <p15:guide id="11" pos="2865">
          <p15:clr>
            <a:srgbClr val="5ACBF0"/>
          </p15:clr>
        </p15:guide>
        <p15:guide id="12" pos="8655">
          <p15:clr>
            <a:srgbClr val="5ACBF0"/>
          </p15:clr>
        </p15:guide>
        <p15:guide id="13" orient="horz" pos="5040">
          <p15:clr>
            <a:srgbClr val="5ACBF0"/>
          </p15:clr>
        </p15:guide>
        <p15:guide id="14" orient="horz">
          <p15:clr>
            <a:srgbClr val="5ACBF0"/>
          </p15:clr>
        </p15:guide>
        <p15:guide id="15" pos="5177">
          <p15:clr>
            <a:srgbClr val="5ACBF0"/>
          </p15:clr>
        </p15:guide>
        <p15:guide id="16" pos="634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9606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80">
          <p15:clr>
            <a:srgbClr val="5ACBF0"/>
          </p15:clr>
        </p15:guide>
        <p15:guide id="2" orient="horz" pos="2160">
          <p15:clr>
            <a:srgbClr val="5ACBF0"/>
          </p15:clr>
        </p15:guide>
        <p15:guide id="3" orient="horz" pos="4320">
          <p15:clr>
            <a:srgbClr val="5ACBF0"/>
          </p15:clr>
        </p15:guide>
        <p15:guide id="4" orient="horz" pos="4536">
          <p15:clr>
            <a:srgbClr val="5ACBF0"/>
          </p15:clr>
        </p15:guide>
        <p15:guide id="5" pos="3801">
          <p15:clr>
            <a:srgbClr val="5ACBF0"/>
          </p15:clr>
        </p15:guide>
        <p15:guide id="6" pos="3860">
          <p15:clr>
            <a:srgbClr val="5ACBF0"/>
          </p15:clr>
        </p15:guide>
        <p15:guide id="8" pos="7664">
          <p15:clr>
            <a:srgbClr val="5ACBF0"/>
          </p15:clr>
        </p15:guide>
        <p15:guide id="9" pos="7718">
          <p15:clr>
            <a:srgbClr val="5ACBF0"/>
          </p15:clr>
        </p15:guide>
        <p15:guide id="11" pos="1899">
          <p15:clr>
            <a:srgbClr val="5ACBF0"/>
          </p15:clr>
        </p15:guide>
        <p15:guide id="12" pos="5760">
          <p15:clr>
            <a:srgbClr val="5ACBF0"/>
          </p15:clr>
        </p15:guide>
        <p15:guide id="13" pos="9621">
          <p15:clr>
            <a:srgbClr val="5ACBF0"/>
          </p15:clr>
        </p15:guide>
        <p15:guide id="14" orient="horz" pos="1611">
          <p15:clr>
            <a:srgbClr val="5ACBF0"/>
          </p15:clr>
        </p15:guide>
        <p15:guide id="15" pos="3252">
          <p15:clr>
            <a:srgbClr val="5ACBF0"/>
          </p15:clr>
        </p15:guide>
        <p15:guide id="16" pos="4416">
          <p15:clr>
            <a:srgbClr val="5ACBF0"/>
          </p15:clr>
        </p15:guide>
        <p15:guide id="17" pos="7107">
          <p15:clr>
            <a:srgbClr val="5ACBF0"/>
          </p15:clr>
        </p15:guide>
        <p15:guide id="18" pos="827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77333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80">
          <p15:clr>
            <a:srgbClr val="5ACBF0"/>
          </p15:clr>
        </p15:guide>
        <p15:guide id="2" orient="horz" pos="2160">
          <p15:clr>
            <a:srgbClr val="5ACBF0"/>
          </p15:clr>
        </p15:guide>
        <p15:guide id="3" orient="horz" pos="4320">
          <p15:clr>
            <a:srgbClr val="5ACBF0"/>
          </p15:clr>
        </p15:guide>
        <p15:guide id="4" orient="horz" pos="4536">
          <p15:clr>
            <a:srgbClr val="5ACBF0"/>
          </p15:clr>
        </p15:guide>
        <p15:guide id="5" pos="2835">
          <p15:clr>
            <a:srgbClr val="5ACBF0"/>
          </p15:clr>
        </p15:guide>
        <p15:guide id="6" pos="2895">
          <p15:clr>
            <a:srgbClr val="5ACBF0"/>
          </p15:clr>
        </p15:guide>
        <p15:guide id="7" pos="8624">
          <p15:clr>
            <a:srgbClr val="5ACBF0"/>
          </p15:clr>
        </p15:guide>
        <p15:guide id="8" pos="5730">
          <p15:clr>
            <a:srgbClr val="5ACBF0"/>
          </p15:clr>
        </p15:guide>
        <p15:guide id="9" pos="5790">
          <p15:clr>
            <a:srgbClr val="5ACBF0"/>
          </p15:clr>
        </p15:guide>
        <p15:guide id="10" pos="8684">
          <p15:clr>
            <a:srgbClr val="5ACBF0"/>
          </p15:clr>
        </p15:guide>
        <p15:guide id="11" pos="1416">
          <p15:clr>
            <a:srgbClr val="5ACBF0"/>
          </p15:clr>
        </p15:guide>
        <p15:guide id="12" pos="4314">
          <p15:clr>
            <a:srgbClr val="5ACBF0"/>
          </p15:clr>
        </p15:guide>
        <p15:guide id="13" pos="7211">
          <p15:clr>
            <a:srgbClr val="5ACBF0"/>
          </p15:clr>
        </p15:guide>
        <p15:guide id="14" pos="10104">
          <p15:clr>
            <a:srgbClr val="5ACBF0"/>
          </p15:clr>
        </p15:guide>
        <p15:guide id="15" orient="horz">
          <p15:clr>
            <a:srgbClr val="5ACBF0"/>
          </p15:clr>
        </p15:guide>
        <p15:guide id="16" pos="2286">
          <p15:clr>
            <a:srgbClr val="5ACBF0"/>
          </p15:clr>
        </p15:guide>
        <p15:guide id="17" pos="3447">
          <p15:clr>
            <a:srgbClr val="5ACBF0"/>
          </p15:clr>
        </p15:guide>
        <p15:guide id="18" pos="5175">
          <p15:clr>
            <a:srgbClr val="5ACBF0"/>
          </p15:clr>
        </p15:guide>
        <p15:guide id="19" pos="6345">
          <p15:clr>
            <a:srgbClr val="5ACBF0"/>
          </p15:clr>
        </p15:guide>
        <p15:guide id="20" pos="8070">
          <p15:clr>
            <a:srgbClr val="5ACBF0"/>
          </p15:clr>
        </p15:guide>
        <p15:guide id="21" pos="923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6560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80">
          <p15:clr>
            <a:srgbClr val="5ACBF0"/>
          </p15:clr>
        </p15:guide>
        <p15:guide id="2" orient="horz" pos="2160">
          <p15:clr>
            <a:srgbClr val="5ACBF0"/>
          </p15:clr>
        </p15:guide>
        <p15:guide id="3" orient="horz" pos="4320">
          <p15:clr>
            <a:srgbClr val="5ACBF0"/>
          </p15:clr>
        </p15:guide>
        <p15:guide id="4" orient="horz" pos="4536">
          <p15:clr>
            <a:srgbClr val="5ACBF0"/>
          </p15:clr>
        </p15:guide>
        <p15:guide id="8" pos="6947">
          <p15:clr>
            <a:srgbClr val="5ACBF0"/>
          </p15:clr>
        </p15:guide>
        <p15:guide id="9" pos="6890">
          <p15:clr>
            <a:srgbClr val="5ACBF0"/>
          </p15:clr>
        </p15:guide>
        <p15:guide id="10" pos="9201">
          <p15:clr>
            <a:srgbClr val="5ACBF0"/>
          </p15:clr>
        </p15:guide>
        <p15:guide id="11" pos="1985">
          <p15:clr>
            <a:srgbClr val="5ACBF0"/>
          </p15:clr>
        </p15:guide>
        <p15:guide id="12" pos="4298">
          <p15:clr>
            <a:srgbClr val="5ACBF0"/>
          </p15:clr>
        </p15:guide>
        <p15:guide id="13" pos="7223">
          <p15:clr>
            <a:srgbClr val="5ACBF0"/>
          </p15:clr>
        </p15:guide>
        <p15:guide id="14" pos="9542">
          <p15:clr>
            <a:srgbClr val="5ACBF0"/>
          </p15:clr>
        </p15:guide>
        <p15:guide id="15" orient="horz">
          <p15:clr>
            <a:srgbClr val="5ACBF0"/>
          </p15:clr>
        </p15:guide>
        <p15:guide id="16" pos="2591">
          <p15:clr>
            <a:srgbClr val="5ACBF0"/>
          </p15:clr>
        </p15:guide>
        <p15:guide id="17" pos="3441">
          <p15:clr>
            <a:srgbClr val="5ACBF0"/>
          </p15:clr>
        </p15:guide>
        <p15:guide id="18" pos="4910">
          <p15:clr>
            <a:srgbClr val="5ACBF0"/>
          </p15:clr>
        </p15:guide>
        <p15:guide id="19" pos="6617">
          <p15:clr>
            <a:srgbClr val="5ACBF0"/>
          </p15:clr>
        </p15:guide>
        <p15:guide id="21" pos="9269">
          <p15:clr>
            <a:srgbClr val="5ACBF0"/>
          </p15:clr>
        </p15:guide>
        <p15:guide id="22" pos="2252">
          <p15:clr>
            <a:srgbClr val="5ACBF0"/>
          </p15:clr>
        </p15:guide>
        <p15:guide id="23" pos="2315">
          <p15:clr>
            <a:srgbClr val="5ACBF0"/>
          </p15:clr>
        </p15:guide>
        <p15:guide id="24" pos="4574">
          <p15:clr>
            <a:srgbClr val="5ACBF0"/>
          </p15:clr>
        </p15:guide>
        <p15:guide id="25" pos="4632">
          <p15:clr>
            <a:srgbClr val="5ACBF0"/>
          </p15:clr>
        </p15:guide>
        <p15:guide id="26" pos="8931">
          <p15:clr>
            <a:srgbClr val="5ACBF0"/>
          </p15:clr>
        </p15:guide>
        <p15:guide id="27" pos="5760">
          <p15:clr>
            <a:srgbClr val="5ACBF0"/>
          </p15:clr>
        </p15:guide>
        <p15:guide id="28" pos="8079">
          <p15:clr>
            <a:srgbClr val="5ACBF0"/>
          </p15:clr>
        </p15:guide>
        <p15:guide id="29" pos="1130">
          <p15:clr>
            <a:srgbClr val="5ACBF0"/>
          </p15:clr>
        </p15:guide>
        <p15:guide id="30" pos="1039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7176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80">
          <p15:clr>
            <a:srgbClr val="5ACBF0"/>
          </p15:clr>
        </p15:guide>
        <p15:guide id="2" orient="horz" pos="4536">
          <p15:clr>
            <a:srgbClr val="5ACBF0"/>
          </p15:clr>
        </p15:guide>
        <p15:guide id="3" pos="5760">
          <p15:clr>
            <a:srgbClr val="5ACBF0"/>
          </p15:clr>
        </p15:guide>
        <p15:guide id="4" pos="1925">
          <p15:clr>
            <a:srgbClr val="5ACBF0"/>
          </p15:clr>
        </p15:guide>
        <p15:guide id="5" pos="8499">
          <p15:clr>
            <a:srgbClr val="5ACBF0"/>
          </p15:clr>
        </p15:guide>
        <p15:guide id="6" pos="4112">
          <p15:clr>
            <a:srgbClr val="5ACBF0"/>
          </p15:clr>
        </p15:guide>
        <p15:guide id="7" pos="3018">
          <p15:clr>
            <a:srgbClr val="5ACBF0"/>
          </p15:clr>
        </p15:guide>
        <p15:guide id="8" pos="4664">
          <p15:clr>
            <a:srgbClr val="5ACBF0"/>
          </p15:clr>
        </p15:guide>
        <p15:guide id="9" pos="6855">
          <p15:clr>
            <a:srgbClr val="5ACBF0"/>
          </p15:clr>
        </p15:guide>
        <p15:guide id="11" pos="9596">
          <p15:clr>
            <a:srgbClr val="5ACBF0"/>
          </p15:clr>
        </p15:guide>
        <p15:guide id="12" orient="horz" pos="2160">
          <p15:clr>
            <a:srgbClr val="5ACBF0"/>
          </p15:clr>
        </p15:guide>
        <p15:guide id="13" pos="7407">
          <p15:clr>
            <a:srgbClr val="5ACBF0"/>
          </p15:clr>
        </p15:guide>
        <p15:guide id="14" orient="horz" pos="434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832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80">
          <p15:clr>
            <a:srgbClr val="5ACBF0"/>
          </p15:clr>
        </p15:guide>
        <p15:guide id="2" orient="horz" pos="4536">
          <p15:clr>
            <a:srgbClr val="5ACBF0"/>
          </p15:clr>
        </p15:guide>
        <p15:guide id="3" pos="6038">
          <p15:clr>
            <a:srgbClr val="5ACBF0"/>
          </p15:clr>
        </p15:guide>
        <p15:guide id="5" pos="8781">
          <p15:clr>
            <a:srgbClr val="5ACBF0"/>
          </p15:clr>
        </p15:guide>
        <p15:guide id="7" pos="5481">
          <p15:clr>
            <a:srgbClr val="5ACBF0"/>
          </p15:clr>
        </p15:guide>
        <p15:guide id="8" pos="3293">
          <p15:clr>
            <a:srgbClr val="5ACBF0"/>
          </p15:clr>
        </p15:guide>
        <p15:guide id="10" pos="4389">
          <p15:clr>
            <a:srgbClr val="5ACBF0"/>
          </p15:clr>
        </p15:guide>
        <p15:guide id="11" pos="7134">
          <p15:clr>
            <a:srgbClr val="5ACBF0"/>
          </p15:clr>
        </p15:guide>
        <p15:guide id="12" pos="9872">
          <p15:clr>
            <a:srgbClr val="5ACBF0"/>
          </p15:clr>
        </p15:guide>
        <p15:guide id="13" pos="1646">
          <p15:clr>
            <a:srgbClr val="5ACBF0"/>
          </p15:clr>
        </p15:guide>
        <p15:guide id="14" orient="horz" pos="2160">
          <p15:clr>
            <a:srgbClr val="5ACBF0"/>
          </p15:clr>
        </p15:guide>
        <p15:guide id="15" pos="2739">
          <p15:clr>
            <a:srgbClr val="5ACBF0"/>
          </p15:clr>
        </p15:guide>
        <p15:guide id="18" pos="8225">
          <p15:clr>
            <a:srgbClr val="5ACBF0"/>
          </p15:clr>
        </p15:guide>
        <p15:guide id="19" orient="horz" pos="4347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2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5125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80">
          <p15:clr>
            <a:srgbClr val="5ACBF0"/>
          </p15:clr>
        </p15:guide>
        <p15:guide id="2" orient="horz" pos="3996">
          <p15:clr>
            <a:srgbClr val="5ACBF0"/>
          </p15:clr>
        </p15:guide>
        <p15:guide id="3" pos="9324">
          <p15:clr>
            <a:srgbClr val="5ACBF0"/>
          </p15:clr>
        </p15:guide>
        <p15:guide id="5" pos="8775">
          <p15:clr>
            <a:srgbClr val="5ACBF0"/>
          </p15:clr>
        </p15:guide>
        <p15:guide id="7" pos="6588">
          <p15:clr>
            <a:srgbClr val="5ACBF0"/>
          </p15:clr>
        </p15:guide>
        <p15:guide id="8" pos="4938">
          <p15:clr>
            <a:srgbClr val="5ACBF0"/>
          </p15:clr>
        </p15:guide>
        <p15:guide id="10" pos="4389">
          <p15:clr>
            <a:srgbClr val="5ACBF0"/>
          </p15:clr>
        </p15:guide>
        <p15:guide id="11" pos="7131">
          <p15:clr>
            <a:srgbClr val="5ACBF0"/>
          </p15:clr>
        </p15:guide>
        <p15:guide id="13" pos="2196">
          <p15:clr>
            <a:srgbClr val="5ACBF0"/>
          </p15:clr>
        </p15:guide>
        <p15:guide id="14" orient="horz" pos="2160">
          <p15:clr>
            <a:srgbClr val="5ACBF0"/>
          </p15:clr>
        </p15:guide>
        <p15:guide id="15" pos="2745">
          <p15:clr>
            <a:srgbClr val="5ACBF0"/>
          </p15:clr>
        </p15:guide>
        <p15:guide id="16" orient="horz" pos="380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30887"/>
          </a:xfrm>
        </p:spPr>
        <p:txBody>
          <a:bodyPr anchor="t"/>
          <a:lstStyle>
            <a:lvl1pPr marL="231787" indent="-231787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125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116">
          <p15:clr>
            <a:srgbClr val="5ACBF0"/>
          </p15:clr>
        </p15:guide>
        <p15:guide id="29" orient="horz" pos="1908">
          <p15:clr>
            <a:srgbClr val="5ACBF0"/>
          </p15:clr>
        </p15:guide>
        <p15:guide id="30" pos="3564">
          <p15:clr>
            <a:srgbClr val="5ACBF0"/>
          </p15:clr>
        </p15:guide>
        <p15:guide id="32" orient="horz" pos="218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414"/>
            <a:ext cx="3182027" cy="55399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1970"/>
            <a:ext cx="6667500" cy="430887"/>
          </a:xfrm>
        </p:spPr>
        <p:txBody>
          <a:bodyPr anchor="ctr"/>
          <a:lstStyle>
            <a:lvl1pPr marL="231787" indent="-231787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0497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116">
          <p15:clr>
            <a:srgbClr val="5ACBF0"/>
          </p15:clr>
        </p15:guide>
        <p15:guide id="29" orient="horz" pos="3240">
          <p15:clr>
            <a:srgbClr val="5ACBF0"/>
          </p15:clr>
        </p15:guide>
        <p15:guide id="30" pos="3564">
          <p15:clr>
            <a:srgbClr val="5ACBF0"/>
          </p15:clr>
        </p15:guide>
        <p15:guide id="31" pos="467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71" indent="0">
              <a:buNone/>
              <a:tabLst>
                <a:tab pos="344505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37" indent="0">
              <a:buNone/>
              <a:tabLst>
                <a:tab pos="56994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604" indent="0">
              <a:buNone/>
              <a:tabLst>
                <a:tab pos="80014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050" indent="0">
              <a:buNone/>
              <a:tabLst>
                <a:tab pos="1028751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21160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83">
          <p15:clr>
            <a:srgbClr val="5ACBF0"/>
          </p15:clr>
        </p15:guide>
        <p15:guide id="2" orient="horz" pos="1358">
          <p15:clr>
            <a:srgbClr val="5ACBF0"/>
          </p15:clr>
        </p15:guide>
        <p15:guide id="3" orient="horz" pos="43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6AB3-FF13-D93C-1269-7A02D140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9DA07-6319-3326-781E-230957A21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B51B5-37F0-55AF-940F-1643356A2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C1138-218F-0E00-3EB4-95310A42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26978-1B7C-BC57-3B1B-1D055687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D6255-F584-75C7-7C98-B7F15356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641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86" indent="0">
              <a:buNone/>
              <a:defRPr/>
            </a:lvl3pPr>
            <a:lvl4pPr marL="685628" indent="0">
              <a:buNone/>
              <a:defRPr/>
            </a:lvl4pPr>
            <a:lvl5pPr marL="91417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6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21062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">
          <p15:clr>
            <a:srgbClr val="5ACBF0"/>
          </p15:clr>
        </p15:guide>
        <p15:guide id="4" orient="horz" pos="2664">
          <p15:clr>
            <a:srgbClr val="5ACBF0"/>
          </p15:clr>
        </p15:guide>
        <p15:guide id="5" orient="horz" pos="3296">
          <p15:clr>
            <a:srgbClr val="5ACBF0"/>
          </p15:clr>
        </p15:guide>
        <p15:guide id="6" orient="horz" pos="116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1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6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86" indent="0">
              <a:buNone/>
              <a:defRPr/>
            </a:lvl3pPr>
            <a:lvl4pPr marL="685628" indent="0">
              <a:buNone/>
              <a:defRPr/>
            </a:lvl4pPr>
            <a:lvl5pPr marL="91417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48200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">
          <p15:clr>
            <a:srgbClr val="5ACBF0"/>
          </p15:clr>
        </p15:guide>
        <p15:guide id="4" orient="horz" pos="3992">
          <p15:clr>
            <a:srgbClr val="5ACBF0"/>
          </p15:clr>
        </p15:guide>
        <p15:guide id="5" orient="horz" pos="4721">
          <p15:clr>
            <a:srgbClr val="5ACBF0"/>
          </p15:clr>
        </p15:guide>
        <p15:guide id="6" orient="horz" pos="62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1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86" indent="0">
              <a:buNone/>
              <a:defRPr/>
            </a:lvl3pPr>
            <a:lvl4pPr marL="685628" indent="0">
              <a:buNone/>
              <a:defRPr/>
            </a:lvl4pPr>
            <a:lvl5pPr marL="91417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4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6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6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024750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">
          <p15:clr>
            <a:srgbClr val="5ACBF0"/>
          </p15:clr>
        </p15:guide>
        <p15:guide id="2" orient="horz" pos="668">
          <p15:clr>
            <a:srgbClr val="5ACBF0"/>
          </p15:clr>
        </p15:guide>
        <p15:guide id="4" orient="horz" pos="1265">
          <p15:clr>
            <a:srgbClr val="5ACBF0"/>
          </p15:clr>
        </p15:guide>
        <p15:guide id="7" pos="4925">
          <p15:clr>
            <a:srgbClr val="5ACBF0"/>
          </p15:clr>
        </p15:guide>
        <p15:guide id="8" pos="5481">
          <p15:clr>
            <a:srgbClr val="5ACBF0"/>
          </p15:clr>
        </p15:guide>
        <p15:guide id="9" pos="437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6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86" indent="0">
              <a:buNone/>
              <a:defRPr/>
            </a:lvl3pPr>
            <a:lvl4pPr marL="685628" indent="0">
              <a:buNone/>
              <a:defRPr/>
            </a:lvl4pPr>
            <a:lvl5pPr marL="91417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0171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">
          <p15:clr>
            <a:srgbClr val="5ACBF0"/>
          </p15:clr>
        </p15:guide>
        <p15:guide id="2" orient="horz" pos="654">
          <p15:clr>
            <a:srgbClr val="5ACBF0"/>
          </p15:clr>
        </p15:guide>
        <p15:guide id="4" orient="horz" pos="1259">
          <p15:clr>
            <a:srgbClr val="5ACBF0"/>
          </p15:clr>
        </p15:guide>
        <p15:guide id="6" pos="6603">
          <p15:clr>
            <a:srgbClr val="5ACBF0"/>
          </p15:clr>
        </p15:guide>
        <p15:guide id="7" pos="6051">
          <p15:clr>
            <a:srgbClr val="5ACBF0"/>
          </p15:clr>
        </p15:guide>
        <p15:guide id="8" pos="715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92505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9203">
          <p15:clr>
            <a:srgbClr val="5ACBF0"/>
          </p15:clr>
        </p15:guide>
        <p15:guide id="3" orient="horz" pos="2865">
          <p15:clr>
            <a:srgbClr val="5ACBF0"/>
          </p15:clr>
        </p15:guide>
        <p15:guide id="4" orient="horz" pos="375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4366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9203">
          <p15:clr>
            <a:srgbClr val="5ACBF0"/>
          </p15:clr>
        </p15:guide>
        <p15:guide id="3" orient="horz" pos="2865">
          <p15:clr>
            <a:srgbClr val="5ACBF0"/>
          </p15:clr>
        </p15:guide>
        <p15:guide id="4" orient="horz" pos="375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8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685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9191">
          <p15:clr>
            <a:srgbClr val="5ACBF0"/>
          </p15:clr>
        </p15:guide>
        <p15:guide id="3" orient="horz" pos="2867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80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9203">
          <p15:clr>
            <a:srgbClr val="5ACBF0"/>
          </p15:clr>
        </p15:guide>
        <p15:guide id="3" orient="horz" pos="2865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567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1169">
          <p15:clr>
            <a:srgbClr val="A4A3A4"/>
          </p15:clr>
        </p15:guide>
        <p15:guide id="7" pos="1443">
          <p15:clr>
            <a:srgbClr val="A4A3A4"/>
          </p15:clr>
        </p15:guide>
        <p15:guide id="8" pos="2060">
          <p15:clr>
            <a:srgbClr val="A4A3A4"/>
          </p15:clr>
        </p15:guide>
        <p15:guide id="9" pos="2334">
          <p15:clr>
            <a:srgbClr val="A4A3A4"/>
          </p15:clr>
        </p15:guide>
        <p15:guide id="10" pos="2951">
          <p15:clr>
            <a:srgbClr val="A4A3A4"/>
          </p15:clr>
        </p15:guide>
        <p15:guide id="11" pos="3225">
          <p15:clr>
            <a:srgbClr val="A4A3A4"/>
          </p15:clr>
        </p15:guide>
        <p15:guide id="12" pos="3842">
          <p15:clr>
            <a:srgbClr val="A4A3A4"/>
          </p15:clr>
        </p15:guide>
        <p15:guide id="13" pos="4116">
          <p15:clr>
            <a:srgbClr val="A4A3A4"/>
          </p15:clr>
        </p15:guide>
        <p15:guide id="14" pos="4742">
          <p15:clr>
            <a:srgbClr val="A4A3A4"/>
          </p15:clr>
        </p15:guide>
        <p15:guide id="15" pos="5022">
          <p15:clr>
            <a:srgbClr val="A4A3A4"/>
          </p15:clr>
        </p15:guide>
        <p15:guide id="16" pos="5631">
          <p15:clr>
            <a:srgbClr val="A4A3A4"/>
          </p15:clr>
        </p15:guide>
        <p15:guide id="17" pos="5897">
          <p15:clr>
            <a:srgbClr val="A4A3A4"/>
          </p15:clr>
        </p15:guide>
        <p15:guide id="18" pos="6513">
          <p15:clr>
            <a:srgbClr val="A4A3A4"/>
          </p15:clr>
        </p15:guide>
        <p15:guide id="19" pos="6797">
          <p15:clr>
            <a:srgbClr val="A4A3A4"/>
          </p15:clr>
        </p15:guide>
        <p15:guide id="20" pos="7406">
          <p15:clr>
            <a:srgbClr val="A4A3A4"/>
          </p15:clr>
        </p15:guide>
        <p15:guide id="21" pos="7680">
          <p15:clr>
            <a:srgbClr val="A4A3A4"/>
          </p15:clr>
        </p15:guide>
        <p15:guide id="22" pos="8294">
          <p15:clr>
            <a:srgbClr val="A4A3A4"/>
          </p15:clr>
        </p15:guide>
        <p15:guide id="23" pos="8571">
          <p15:clr>
            <a:srgbClr val="A4A3A4"/>
          </p15:clr>
        </p15:guide>
        <p15:guide id="24" pos="9185">
          <p15:clr>
            <a:srgbClr val="A4A3A4"/>
          </p15:clr>
        </p15:guide>
        <p15:guide id="25" pos="9462">
          <p15:clr>
            <a:srgbClr val="A4A3A4"/>
          </p15:clr>
        </p15:guide>
        <p15:guide id="26" pos="10076">
          <p15:clr>
            <a:srgbClr val="A4A3A4"/>
          </p15:clr>
        </p15:guide>
        <p15:guide id="27" pos="10350">
          <p15:clr>
            <a:srgbClr val="A4A3A4"/>
          </p15:clr>
        </p15:guide>
        <p15:guide id="28" orient="horz" pos="1358">
          <p15:clr>
            <a:srgbClr val="5ACBF0"/>
          </p15:clr>
        </p15:guide>
        <p15:guide id="29" orient="horz" pos="1907">
          <p15:clr>
            <a:srgbClr val="5ACBF0"/>
          </p15:clr>
        </p15:guide>
        <p15:guide id="30" orient="horz" pos="43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698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1169">
          <p15:clr>
            <a:srgbClr val="A4A3A4"/>
          </p15:clr>
        </p15:guide>
        <p15:guide id="7" pos="1443">
          <p15:clr>
            <a:srgbClr val="A4A3A4"/>
          </p15:clr>
        </p15:guide>
        <p15:guide id="8" pos="2060">
          <p15:clr>
            <a:srgbClr val="A4A3A4"/>
          </p15:clr>
        </p15:guide>
        <p15:guide id="9" pos="2334">
          <p15:clr>
            <a:srgbClr val="A4A3A4"/>
          </p15:clr>
        </p15:guide>
        <p15:guide id="10" pos="2951">
          <p15:clr>
            <a:srgbClr val="A4A3A4"/>
          </p15:clr>
        </p15:guide>
        <p15:guide id="11" pos="3225">
          <p15:clr>
            <a:srgbClr val="A4A3A4"/>
          </p15:clr>
        </p15:guide>
        <p15:guide id="12" pos="3842">
          <p15:clr>
            <a:srgbClr val="A4A3A4"/>
          </p15:clr>
        </p15:guide>
        <p15:guide id="13" pos="4116">
          <p15:clr>
            <a:srgbClr val="A4A3A4"/>
          </p15:clr>
        </p15:guide>
        <p15:guide id="14" pos="4733">
          <p15:clr>
            <a:srgbClr val="A4A3A4"/>
          </p15:clr>
        </p15:guide>
        <p15:guide id="15" pos="5007">
          <p15:clr>
            <a:srgbClr val="A4A3A4"/>
          </p15:clr>
        </p15:guide>
        <p15:guide id="16" pos="5624">
          <p15:clr>
            <a:srgbClr val="A4A3A4"/>
          </p15:clr>
        </p15:guide>
        <p15:guide id="17" pos="5898">
          <p15:clr>
            <a:srgbClr val="A4A3A4"/>
          </p15:clr>
        </p15:guide>
        <p15:guide id="18" pos="6515">
          <p15:clr>
            <a:srgbClr val="A4A3A4"/>
          </p15:clr>
        </p15:guide>
        <p15:guide id="19" pos="6789">
          <p15:clr>
            <a:srgbClr val="A4A3A4"/>
          </p15:clr>
        </p15:guide>
        <p15:guide id="20" pos="7406">
          <p15:clr>
            <a:srgbClr val="A4A3A4"/>
          </p15:clr>
        </p15:guide>
        <p15:guide id="21" pos="7680">
          <p15:clr>
            <a:srgbClr val="A4A3A4"/>
          </p15:clr>
        </p15:guide>
        <p15:guide id="22" pos="8294">
          <p15:clr>
            <a:srgbClr val="A4A3A4"/>
          </p15:clr>
        </p15:guide>
        <p15:guide id="23" pos="8571">
          <p15:clr>
            <a:srgbClr val="A4A3A4"/>
          </p15:clr>
        </p15:guide>
        <p15:guide id="24" pos="9185">
          <p15:clr>
            <a:srgbClr val="A4A3A4"/>
          </p15:clr>
        </p15:guide>
        <p15:guide id="25" pos="9462">
          <p15:clr>
            <a:srgbClr val="A4A3A4"/>
          </p15:clr>
        </p15:guide>
        <p15:guide id="26" pos="10076">
          <p15:clr>
            <a:srgbClr val="A4A3A4"/>
          </p15:clr>
        </p15:guide>
        <p15:guide id="27" pos="10350">
          <p15:clr>
            <a:srgbClr val="A4A3A4"/>
          </p15:clr>
        </p15:guide>
        <p15:guide id="28" orient="horz" pos="1358">
          <p15:clr>
            <a:srgbClr val="5ACBF0"/>
          </p15:clr>
        </p15:guide>
        <p15:guide id="29" orient="horz" pos="1907">
          <p15:clr>
            <a:srgbClr val="5ACBF0"/>
          </p15:clr>
        </p15:guide>
        <p15:guide id="30" orient="horz" pos="43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AA53B-26D5-37F8-795A-E67AAEA1A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8F8F64-C4E9-4D16-D7A9-3B537CA00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DE8BB-EBD0-A4AA-9623-BE51D2455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193FB-E673-779A-65D9-6BFF433A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4866-F228-3C44-AA84-EE7FD00E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70061-F5DB-C7FB-23ED-8422CC1D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349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337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69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9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8177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56">
          <p15:clr>
            <a:srgbClr val="5ACBF0"/>
          </p15:clr>
        </p15:guide>
        <p15:guide id="2" orient="horz" pos="43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47" Type="http://schemas.openxmlformats.org/officeDocument/2006/relationships/slideLayout" Target="../slideLayouts/slideLayout90.xml"/><Relationship Id="rId50" Type="http://schemas.openxmlformats.org/officeDocument/2006/relationships/image" Target="../media/image28.png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slideLayout" Target="../slideLayouts/slideLayout88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91.xml"/><Relationship Id="rId8" Type="http://schemas.openxmlformats.org/officeDocument/2006/relationships/slideLayout" Target="../slideLayouts/slideLayout51.xml"/><Relationship Id="rId51" Type="http://schemas.openxmlformats.org/officeDocument/2006/relationships/image" Target="../media/image29.svg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4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80A16-1065-C349-C63C-4B8806D4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B9D66-D26B-C7CE-4248-E021A32D9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0A2A2-8AE7-1D25-0148-83CE55B60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03861-0151-4758-A79E-E0DB0AE7845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F0819-AA1D-9BD0-4C64-C8C8B6A65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F9D18-2FB6-887E-13CA-51481E504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2984F-9422-4943-B502-CDD3DF094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9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5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1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7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ransition>
    <p:fade/>
  </p:transition>
  <p:hf hdr="0" dt="0"/>
  <p:txStyles>
    <p:titleStyle>
      <a:lvl1pPr algn="l" defTabSz="914413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1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1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41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41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41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6030" indent="0" algn="l" defTabSz="914413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13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49" indent="-228603" algn="l" defTabSz="9144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56" indent="-228603" algn="l" defTabSz="9144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13" algn="l" defTabSz="91441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9" algn="l" defTabSz="91441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5" algn="l" defTabSz="91441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2" algn="l" defTabSz="91441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8" algn="l" defTabSz="91441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4" algn="l" defTabSz="91441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2" algn="l" defTabSz="91441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1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</p:sldLayoutIdLst>
  <p:transition>
    <p:fade/>
  </p:transition>
  <p:hf sldNum="0" hdr="0" ftr="0" dt="0"/>
  <p:txStyles>
    <p:titleStyle>
      <a:lvl1pPr algn="l" defTabSz="932789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11" marR="0" indent="-228611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23" marR="0" indent="-228611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58" marR="0" indent="-200035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3005" marR="0" indent="-180984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89" marR="0" indent="-168284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168" indent="-233198" algn="l" defTabSz="93278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564" indent="-233198" algn="l" defTabSz="93278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958" indent="-233198" algn="l" defTabSz="93278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54" indent="-233198" algn="l" defTabSz="93278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95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89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83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577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973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366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761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156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552">
          <p15:clr>
            <a:srgbClr val="C35EA4"/>
          </p15:clr>
        </p15:guide>
        <p15:guide id="17" pos="10970">
          <p15:clr>
            <a:srgbClr val="C35EA4"/>
          </p15:clr>
        </p15:guide>
        <p15:guide id="25" orient="horz" pos="554">
          <p15:clr>
            <a:srgbClr val="C35EA4"/>
          </p15:clr>
        </p15:guide>
        <p15:guide id="26" orient="horz" pos="5924">
          <p15:clr>
            <a:srgbClr val="C35EA4"/>
          </p15:clr>
        </p15:guide>
        <p15:guide id="27" orient="horz" pos="276">
          <p15:clr>
            <a:srgbClr val="A4A3A4"/>
          </p15:clr>
        </p15:guide>
        <p15:guide id="28" pos="278">
          <p15:clr>
            <a:srgbClr val="A4A3A4"/>
          </p15:clr>
        </p15:guide>
        <p15:guide id="29" orient="horz" pos="6203">
          <p15:clr>
            <a:srgbClr val="A4A3A4"/>
          </p15:clr>
        </p15:guide>
        <p15:guide id="30" pos="11243">
          <p15:clr>
            <a:srgbClr val="A4A3A4"/>
          </p15:clr>
        </p15:guide>
        <p15:guide id="31" orient="horz" pos="60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60.PNG"/><Relationship Id="rId4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62.png"/><Relationship Id="rId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1" y="2532448"/>
            <a:ext cx="6381796" cy="1793104"/>
          </a:xfrm>
        </p:spPr>
        <p:txBody>
          <a:bodyPr/>
          <a:lstStyle/>
          <a:p>
            <a:r>
              <a:rPr lang="en-US" dirty="0">
                <a:solidFill>
                  <a:srgbClr val="50E6FF"/>
                </a:solidFill>
              </a:rPr>
              <a:t>Creating Engaging Avatar Videos</a:t>
            </a:r>
          </a:p>
        </p:txBody>
      </p:sp>
    </p:spTree>
    <p:extLst>
      <p:ext uri="{BB962C8B-B14F-4D97-AF65-F5344CB8AC3E}">
        <p14:creationId xmlns:p14="http://schemas.microsoft.com/office/powerpoint/2010/main" val="2475405735"/>
      </p:ext>
    </p:extLst>
  </p:cSld>
  <p:clrMapOvr>
    <a:masterClrMapping/>
  </p:clrMapOvr>
  <p:transition advClick="0" advTm="6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09FD14-D8C2-7B0E-5055-67D341119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8AC40BF6-FB27-BDE6-2142-2437EF4F4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63976">
                <a:srgbClr val="091F2C"/>
              </a:gs>
              <a:gs pos="100000">
                <a:srgbClr val="091F2C">
                  <a:alpha val="29691"/>
                </a:srgbClr>
              </a:gs>
              <a:gs pos="21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C9F16-0F50-D0BF-02D0-3A4228640D47}"/>
              </a:ext>
            </a:extLst>
          </p:cNvPr>
          <p:cNvSpPr txBox="1"/>
          <p:nvPr/>
        </p:nvSpPr>
        <p:spPr>
          <a:xfrm>
            <a:off x="586741" y="889320"/>
            <a:ext cx="4935711" cy="465509"/>
          </a:xfrm>
          <a:prstGeom prst="roundRect">
            <a:avLst>
              <a:gd name="adj" fmla="val 41551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4413">
              <a:defRPr/>
            </a:pPr>
            <a:r>
              <a:rPr lang="en-US" sz="2400" dirty="0">
                <a:latin typeface="Segoe UI Semibold"/>
              </a:rPr>
              <a:t>1. Create Avatar Talking Script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18D2A2-3AC0-2F0E-0A1B-DF0DB45C3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" t="7410" r="398"/>
          <a:stretch/>
        </p:blipFill>
        <p:spPr>
          <a:xfrm>
            <a:off x="613833" y="1691148"/>
            <a:ext cx="6345767" cy="382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487"/>
      </p:ext>
    </p:extLst>
  </p:cSld>
  <p:clrMapOvr>
    <a:masterClrMapping/>
  </p:clrMapOvr>
  <p:transition advClick="0" advTm="27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09FD14-D8C2-7B0E-5055-67D341119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8AC40BF6-FB27-BDE6-2142-2437EF4F4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63976">
                <a:srgbClr val="091F2C"/>
              </a:gs>
              <a:gs pos="100000">
                <a:srgbClr val="091F2C">
                  <a:alpha val="29691"/>
                </a:srgbClr>
              </a:gs>
              <a:gs pos="21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C9F16-0F50-D0BF-02D0-3A4228640D47}"/>
              </a:ext>
            </a:extLst>
          </p:cNvPr>
          <p:cNvSpPr txBox="1"/>
          <p:nvPr/>
        </p:nvSpPr>
        <p:spPr>
          <a:xfrm>
            <a:off x="586741" y="889320"/>
            <a:ext cx="4935711" cy="465509"/>
          </a:xfrm>
          <a:prstGeom prst="roundRect">
            <a:avLst>
              <a:gd name="adj" fmla="val 41551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4413">
              <a:defRPr/>
            </a:pPr>
            <a:r>
              <a:rPr lang="en-US" sz="2400" dirty="0">
                <a:latin typeface="Segoe UI Semibold"/>
              </a:rPr>
              <a:t>2. Generate TTS Avatar Video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7CAF3-993D-F993-F392-372727FEBEF5}"/>
              </a:ext>
            </a:extLst>
          </p:cNvPr>
          <p:cNvSpPr/>
          <p:nvPr/>
        </p:nvSpPr>
        <p:spPr bwMode="auto">
          <a:xfrm>
            <a:off x="586740" y="1691148"/>
            <a:ext cx="6398313" cy="369693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21679" fontAlgn="base">
              <a:spcBef>
                <a:spcPct val="0"/>
              </a:spcBef>
              <a:spcAft>
                <a:spcPct val="0"/>
              </a:spcAft>
            </a:pPr>
            <a:endParaRPr lang="en-US" sz="1333" dirty="0" err="1">
              <a:solidFill>
                <a:srgbClr val="091F2C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person in black outfit&#10;&#10;Description automatically generated">
            <a:extLst>
              <a:ext uri="{FF2B5EF4-FFF2-40B4-BE49-F238E27FC236}">
                <a16:creationId xmlns:a16="http://schemas.microsoft.com/office/drawing/2014/main" id="{AAC0B8A6-3814-286B-EB8E-3275C26D5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5" y="1707537"/>
            <a:ext cx="6543185" cy="368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13282"/>
      </p:ext>
    </p:extLst>
  </p:cSld>
  <p:clrMapOvr>
    <a:masterClrMapping/>
  </p:clrMapOvr>
  <p:transition advClick="0" advTm="19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09FD14-D8C2-7B0E-5055-67D341119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8AC40BF6-FB27-BDE6-2142-2437EF4F4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63976">
                <a:srgbClr val="091F2C"/>
              </a:gs>
              <a:gs pos="100000">
                <a:srgbClr val="091F2C">
                  <a:alpha val="29691"/>
                </a:srgbClr>
              </a:gs>
              <a:gs pos="21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C9F16-0F50-D0BF-02D0-3A4228640D47}"/>
              </a:ext>
            </a:extLst>
          </p:cNvPr>
          <p:cNvSpPr txBox="1"/>
          <p:nvPr/>
        </p:nvSpPr>
        <p:spPr>
          <a:xfrm>
            <a:off x="586741" y="889320"/>
            <a:ext cx="4935711" cy="465509"/>
          </a:xfrm>
          <a:prstGeom prst="roundRect">
            <a:avLst>
              <a:gd name="adj" fmla="val 41551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4413">
              <a:defRPr/>
            </a:pPr>
            <a:r>
              <a:rPr lang="en-US" sz="2400" dirty="0">
                <a:latin typeface="Segoe UI Semibold"/>
              </a:rPr>
              <a:t>3. Create Content Video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C0065E-1447-9701-132C-6FC63973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" y="1691148"/>
            <a:ext cx="6398313" cy="41295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8525297"/>
      </p:ext>
    </p:extLst>
  </p:cSld>
  <p:clrMapOvr>
    <a:masterClrMapping/>
  </p:clrMapOvr>
  <p:transition advClick="0" advTm="17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09FD14-D8C2-7B0E-5055-67D341119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8AC40BF6-FB27-BDE6-2142-2437EF4F4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63976">
                <a:srgbClr val="091F2C"/>
              </a:gs>
              <a:gs pos="100000">
                <a:srgbClr val="091F2C">
                  <a:alpha val="29691"/>
                </a:srgbClr>
              </a:gs>
              <a:gs pos="21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C9F16-0F50-D0BF-02D0-3A4228640D47}"/>
              </a:ext>
            </a:extLst>
          </p:cNvPr>
          <p:cNvSpPr txBox="1"/>
          <p:nvPr/>
        </p:nvSpPr>
        <p:spPr>
          <a:xfrm>
            <a:off x="586741" y="889320"/>
            <a:ext cx="4935711" cy="465509"/>
          </a:xfrm>
          <a:prstGeom prst="roundRect">
            <a:avLst>
              <a:gd name="adj" fmla="val 41551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4413">
              <a:defRPr/>
            </a:pPr>
            <a:r>
              <a:rPr lang="en-US" sz="2400" dirty="0">
                <a:latin typeface="Segoe UI Semibold"/>
              </a:rPr>
              <a:t>4. Compose Final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913E6-4F29-7703-F706-A6DD1DD89C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" t="152" r="382"/>
          <a:stretch/>
        </p:blipFill>
        <p:spPr>
          <a:xfrm>
            <a:off x="586739" y="1694426"/>
            <a:ext cx="6066422" cy="414294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2410129"/>
      </p:ext>
    </p:extLst>
  </p:cSld>
  <p:clrMapOvr>
    <a:masterClrMapping/>
  </p:clrMapOvr>
  <p:transition advClick="0" advTm="3000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207B1E-3148-EA4A-B755-E354687C8B39}" vid="{0F94BF21-676E-1B4C-B18B-81CCF4ABE752}"/>
    </a:ext>
  </a:extLst>
</a:theme>
</file>

<file path=ppt/theme/theme3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Widescreen</PresentationFormat>
  <Paragraphs>19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Aptos</vt:lpstr>
      <vt:lpstr>Aptos Display</vt:lpstr>
      <vt:lpstr>Arial</vt:lpstr>
      <vt:lpstr>Consolas</vt:lpstr>
      <vt:lpstr>Segoe UI</vt:lpstr>
      <vt:lpstr>Segoe UI Semibold</vt:lpstr>
      <vt:lpstr>Wingdings</vt:lpstr>
      <vt:lpstr>Office Theme</vt:lpstr>
      <vt:lpstr>Azure 1</vt:lpstr>
      <vt:lpstr>Microsoft Build 16:9 Template Dark</vt:lpstr>
      <vt:lpstr>Creating Engaging Avatar Videos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Engaging Avatar Videos</dc:title>
  <dc:creator>Andreas Kopp</dc:creator>
  <cp:lastModifiedBy>Andreas Kopp</cp:lastModifiedBy>
  <cp:revision>1</cp:revision>
  <dcterms:created xsi:type="dcterms:W3CDTF">2023-11-10T13:30:51Z</dcterms:created>
  <dcterms:modified xsi:type="dcterms:W3CDTF">2023-11-10T14:01:42Z</dcterms:modified>
</cp:coreProperties>
</file>